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873" autoAdjust="0"/>
  </p:normalViewPr>
  <p:slideViewPr>
    <p:cSldViewPr>
      <p:cViewPr>
        <p:scale>
          <a:sx n="48" d="100"/>
          <a:sy n="48" d="100"/>
        </p:scale>
        <p:origin x="-1146" y="-1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85F3-1A0B-4274-A534-BEA0A8B369FF}" type="datetimeFigureOut">
              <a:rPr lang="en-US" smtClean="0"/>
              <a:t>5/5/2011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BA929-CB53-4660-BC47-8C6888073DA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85F3-1A0B-4274-A534-BEA0A8B369FF}" type="datetimeFigureOut">
              <a:rPr lang="en-US" smtClean="0"/>
              <a:t>5/5/2011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BA929-CB53-4660-BC47-8C6888073D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85F3-1A0B-4274-A534-BEA0A8B369FF}" type="datetimeFigureOut">
              <a:rPr lang="en-US" smtClean="0"/>
              <a:t>5/5/2011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BA929-CB53-4660-BC47-8C6888073D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85F3-1A0B-4274-A534-BEA0A8B369FF}" type="datetimeFigureOut">
              <a:rPr lang="en-US" smtClean="0"/>
              <a:t>5/5/2011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BA929-CB53-4660-BC47-8C6888073D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85F3-1A0B-4274-A534-BEA0A8B369FF}" type="datetimeFigureOut">
              <a:rPr lang="en-US" smtClean="0"/>
              <a:t>5/5/2011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1F2BA929-CB53-4660-BC47-8C6888073DA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85F3-1A0B-4274-A534-BEA0A8B369FF}" type="datetimeFigureOut">
              <a:rPr lang="en-US" smtClean="0"/>
              <a:t>5/5/2011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BA929-CB53-4660-BC47-8C6888073D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85F3-1A0B-4274-A534-BEA0A8B369FF}" type="datetimeFigureOut">
              <a:rPr lang="en-US" smtClean="0"/>
              <a:t>5/5/2011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BA929-CB53-4660-BC47-8C6888073D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85F3-1A0B-4274-A534-BEA0A8B369FF}" type="datetimeFigureOut">
              <a:rPr lang="en-US" smtClean="0"/>
              <a:t>5/5/2011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BA929-CB53-4660-BC47-8C6888073D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85F3-1A0B-4274-A534-BEA0A8B369FF}" type="datetimeFigureOut">
              <a:rPr lang="en-US" smtClean="0"/>
              <a:t>5/5/2011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BA929-CB53-4660-BC47-8C6888073D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85F3-1A0B-4274-A534-BEA0A8B369FF}" type="datetimeFigureOut">
              <a:rPr lang="en-US" smtClean="0"/>
              <a:t>5/5/2011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BA929-CB53-4660-BC47-8C6888073D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85F3-1A0B-4274-A534-BEA0A8B369FF}" type="datetimeFigureOut">
              <a:rPr lang="en-US" smtClean="0"/>
              <a:t>5/5/2011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BA929-CB53-4660-BC47-8C6888073D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BB385F3-1A0B-4274-A534-BEA0A8B369FF}" type="datetimeFigureOut">
              <a:rPr lang="en-US" smtClean="0"/>
              <a:t>5/5/2011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F2BA929-CB53-4660-BC47-8C6888073DA5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g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Falcons in Qatar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8" y="3352800"/>
            <a:ext cx="3429000" cy="3505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4100" y="3352800"/>
            <a:ext cx="3009900" cy="337229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4520" y="3352800"/>
            <a:ext cx="3109580" cy="3505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278912" cy="25908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6950" y="0"/>
            <a:ext cx="2312360" cy="259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2245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229600" cy="1143000"/>
          </a:xfrm>
        </p:spPr>
        <p:txBody>
          <a:bodyPr/>
          <a:lstStyle/>
          <a:p>
            <a:r>
              <a:rPr lang="en-US" dirty="0" smtClean="0"/>
              <a:t>What are falcons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>
              <a:buNone/>
            </a:pPr>
            <a:r>
              <a:rPr lang="en-US" dirty="0" smtClean="0"/>
              <a:t> Falcons are a type of birds that the people use to hunt in all of the places . They use them to hunt common preys to falcons are </a:t>
            </a:r>
            <a:r>
              <a:rPr lang="en-US" dirty="0"/>
              <a:t>plovers, bustards, pigeons, mountain quails, </a:t>
            </a:r>
            <a:r>
              <a:rPr lang="en-US" dirty="0" smtClean="0"/>
              <a:t>snakes</a:t>
            </a:r>
            <a:r>
              <a:rPr lang="en-US" dirty="0"/>
              <a:t>, rabbits and sometimes </a:t>
            </a:r>
            <a:r>
              <a:rPr lang="en-US" dirty="0" smtClean="0"/>
              <a:t>deer.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91000"/>
            <a:ext cx="2286000" cy="2667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4191000"/>
            <a:ext cx="2667000" cy="2667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5412" y="3419061"/>
            <a:ext cx="4168588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0777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types of Falcons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504" y="1600200"/>
            <a:ext cx="8660296" cy="5257800"/>
          </a:xfrm>
        </p:spPr>
        <p:txBody>
          <a:bodyPr/>
          <a:lstStyle/>
          <a:p>
            <a:r>
              <a:rPr lang="en-US" dirty="0"/>
              <a:t>Some of the most important species of falcons are Al </a:t>
            </a:r>
            <a:r>
              <a:rPr lang="en-US" dirty="0" err="1"/>
              <a:t>Hur</a:t>
            </a:r>
            <a:r>
              <a:rPr lang="en-US" dirty="0"/>
              <a:t>, Al </a:t>
            </a:r>
            <a:r>
              <a:rPr lang="en-US" dirty="0" err="1"/>
              <a:t>Shahain</a:t>
            </a:r>
            <a:r>
              <a:rPr lang="en-US" dirty="0"/>
              <a:t>, Al </a:t>
            </a:r>
            <a:r>
              <a:rPr lang="en-US" dirty="0" err="1"/>
              <a:t>Wakri</a:t>
            </a:r>
            <a:r>
              <a:rPr lang="en-US" dirty="0"/>
              <a:t> and Al </a:t>
            </a:r>
            <a:r>
              <a:rPr lang="en-US" dirty="0" err="1"/>
              <a:t>Singari</a:t>
            </a:r>
            <a:r>
              <a:rPr lang="en-US" dirty="0"/>
              <a:t>. However, at present only two species are used for hunting i.e. Al </a:t>
            </a:r>
            <a:r>
              <a:rPr lang="en-US" dirty="0" err="1"/>
              <a:t>Hur</a:t>
            </a:r>
            <a:r>
              <a:rPr lang="en-US" dirty="0"/>
              <a:t> and Al </a:t>
            </a:r>
            <a:r>
              <a:rPr lang="en-US" dirty="0" err="1"/>
              <a:t>Shahain</a:t>
            </a:r>
            <a:r>
              <a:rPr lang="en-US" dirty="0"/>
              <a:t>. Al </a:t>
            </a:r>
            <a:r>
              <a:rPr lang="en-US" dirty="0" err="1"/>
              <a:t>Shahain</a:t>
            </a:r>
            <a:r>
              <a:rPr lang="en-US" dirty="0"/>
              <a:t> is bigger than Al </a:t>
            </a:r>
            <a:r>
              <a:rPr lang="en-US" dirty="0" err="1"/>
              <a:t>Hur</a:t>
            </a:r>
            <a:r>
              <a:rPr lang="en-US" dirty="0"/>
              <a:t> and is more enduring.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04" y="4267200"/>
            <a:ext cx="2819400" cy="25908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600" y="4267200"/>
            <a:ext cx="2895600" cy="259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5853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92</TotalTime>
  <Words>108</Words>
  <Application>Microsoft Office PowerPoint</Application>
  <PresentationFormat>On-screen Show (4:3)</PresentationFormat>
  <Paragraphs>5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Apex</vt:lpstr>
      <vt:lpstr>Falcons in Qatar</vt:lpstr>
      <vt:lpstr>What are falcons</vt:lpstr>
      <vt:lpstr>What are types of Falcons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Falcons in Qatar</dc:title>
  <dc:creator>User</dc:creator>
  <cp:lastModifiedBy>User</cp:lastModifiedBy>
  <cp:revision>8</cp:revision>
  <dcterms:created xsi:type="dcterms:W3CDTF">2011-05-04T11:41:33Z</dcterms:created>
  <dcterms:modified xsi:type="dcterms:W3CDTF">2011-05-05T07:03:41Z</dcterms:modified>
</cp:coreProperties>
</file>